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61" r:id="rId7"/>
    <p:sldId id="259" r:id="rId8"/>
    <p:sldId id="257" r:id="rId9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da Francesco" initials="RF" lastIdx="1" clrIdx="0">
    <p:extLst>
      <p:ext uri="{19B8F6BF-5375-455C-9EA6-DF929625EA0E}">
        <p15:presenceInfo xmlns:p15="http://schemas.microsoft.com/office/powerpoint/2012/main" userId="S-1-5-21-1708537768-412668190-839522115-61907" providerId="AD"/>
      </p:ext>
    </p:extLst>
  </p:cmAuthor>
  <p:cmAuthor id="2" name="Kaisa Kontu" initials="KK" lastIdx="3" clrIdx="2">
    <p:extLst>
      <p:ext uri="{19B8F6BF-5375-455C-9EA6-DF929625EA0E}">
        <p15:presenceInfo xmlns:p15="http://schemas.microsoft.com/office/powerpoint/2012/main" userId="S::kaisa.kontu_citycon.com#ext#@vttgroup.onmicrosoft.com::dbc93f24-0e19-406f-a5a1-19fa5046b0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4B8B"/>
    <a:srgbClr val="007E39"/>
    <a:srgbClr val="002060"/>
    <a:srgbClr val="E36001"/>
    <a:srgbClr val="179C7D"/>
    <a:srgbClr val="FFD757"/>
    <a:srgbClr val="FFCC66"/>
    <a:srgbClr val="FF5252"/>
    <a:srgbClr val="E45F03"/>
    <a:srgbClr val="5E4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3A436-7C8F-4DF9-194A-D6E7B50BBDBA}" v="1" dt="2023-04-18T12:18:13.242"/>
    <p1510:client id="{B2B6F9A8-FA4E-C003-C1CD-C076BBD21C3A}" v="2" dt="2023-03-29T12:16:02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74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önroos Eveliina" userId="7453bd76-5868-4c43-8209-5b4bafbee417" providerId="ADAL" clId="{50A91AD3-EC32-4EE1-AECB-7C30CD028289}"/>
    <pc:docChg chg="addSld">
      <pc:chgData name="Grönroos Eveliina" userId="7453bd76-5868-4c43-8209-5b4bafbee417" providerId="ADAL" clId="{50A91AD3-EC32-4EE1-AECB-7C30CD028289}" dt="2022-08-11T08:27:00.011" v="0" actId="680"/>
      <pc:docMkLst>
        <pc:docMk/>
      </pc:docMkLst>
      <pc:sldChg chg="new">
        <pc:chgData name="Grönroos Eveliina" userId="7453bd76-5868-4c43-8209-5b4bafbee417" providerId="ADAL" clId="{50A91AD3-EC32-4EE1-AECB-7C30CD028289}" dt="2022-08-11T08:27:00.011" v="0" actId="680"/>
        <pc:sldMkLst>
          <pc:docMk/>
          <pc:sldMk cId="3167080270" sldId="256"/>
        </pc:sldMkLst>
      </pc:sldChg>
    </pc:docChg>
  </pc:docChgLst>
  <pc:docChgLst>
    <pc:chgData name="Daulova, Nadya" userId="S::nadya.daulova_gopacom.eu#ext#@vttgroup.onmicrosoft.com::66fc18ed-ad68-4f8c-8d76-d444cf69cd78" providerId="AD" clId="Web-{B2B6F9A8-FA4E-C003-C1CD-C076BBD21C3A}"/>
    <pc:docChg chg="addSld">
      <pc:chgData name="Daulova, Nadya" userId="S::nadya.daulova_gopacom.eu#ext#@vttgroup.onmicrosoft.com::66fc18ed-ad68-4f8c-8d76-d444cf69cd78" providerId="AD" clId="Web-{B2B6F9A8-FA4E-C003-C1CD-C076BBD21C3A}" dt="2023-03-29T12:16:02.693" v="1"/>
      <pc:docMkLst>
        <pc:docMk/>
      </pc:docMkLst>
      <pc:sldChg chg="new">
        <pc:chgData name="Daulova, Nadya" userId="S::nadya.daulova_gopacom.eu#ext#@vttgroup.onmicrosoft.com::66fc18ed-ad68-4f8c-8d76-d444cf69cd78" providerId="AD" clId="Web-{B2B6F9A8-FA4E-C003-C1CD-C076BBD21C3A}" dt="2023-03-29T12:15:53.037" v="0"/>
        <pc:sldMkLst>
          <pc:docMk/>
          <pc:sldMk cId="3407242627" sldId="258"/>
        </pc:sldMkLst>
      </pc:sldChg>
      <pc:sldChg chg="new">
        <pc:chgData name="Daulova, Nadya" userId="S::nadya.daulova_gopacom.eu#ext#@vttgroup.onmicrosoft.com::66fc18ed-ad68-4f8c-8d76-d444cf69cd78" providerId="AD" clId="Web-{B2B6F9A8-FA4E-C003-C1CD-C076BBD21C3A}" dt="2023-03-29T12:16:02.693" v="1"/>
        <pc:sldMkLst>
          <pc:docMk/>
          <pc:sldMk cId="1282872582" sldId="259"/>
        </pc:sldMkLst>
      </pc:sldChg>
    </pc:docChg>
  </pc:docChgLst>
  <pc:docChgLst>
    <pc:chgData name="Grönroos Eveliina" userId="7453bd76-5868-4c43-8209-5b4bafbee417" providerId="ADAL" clId="{55B09D4D-0312-4C89-86D0-7EB6B203ED4A}"/>
    <pc:docChg chg="custSel modMainMaster">
      <pc:chgData name="Grönroos Eveliina" userId="7453bd76-5868-4c43-8209-5b4bafbee417" providerId="ADAL" clId="{55B09D4D-0312-4C89-86D0-7EB6B203ED4A}" dt="2022-11-02T08:48:58.274" v="4"/>
      <pc:docMkLst>
        <pc:docMk/>
      </pc:docMkLst>
      <pc:sldMasterChg chg="modSldLayout">
        <pc:chgData name="Grönroos Eveliina" userId="7453bd76-5868-4c43-8209-5b4bafbee417" providerId="ADAL" clId="{55B09D4D-0312-4C89-86D0-7EB6B203ED4A}" dt="2022-11-02T08:48:58.274" v="4"/>
        <pc:sldMasterMkLst>
          <pc:docMk/>
          <pc:sldMasterMk cId="3815387040" sldId="2147483809"/>
        </pc:sldMasterMkLst>
        <pc:sldLayoutChg chg="addSp delSp modSp mod">
          <pc:chgData name="Grönroos Eveliina" userId="7453bd76-5868-4c43-8209-5b4bafbee417" providerId="ADAL" clId="{55B09D4D-0312-4C89-86D0-7EB6B203ED4A}" dt="2022-11-02T08:48:58.274" v="4"/>
          <pc:sldLayoutMkLst>
            <pc:docMk/>
            <pc:sldMasterMk cId="3815387040" sldId="2147483809"/>
            <pc:sldLayoutMk cId="3485730379" sldId="2147483810"/>
          </pc:sldLayoutMkLst>
          <pc:spChg chg="del mod">
            <ac:chgData name="Grönroos Eveliina" userId="7453bd76-5868-4c43-8209-5b4bafbee417" providerId="ADAL" clId="{55B09D4D-0312-4C89-86D0-7EB6B203ED4A}" dt="2022-11-02T08:48:57.722" v="3" actId="478"/>
            <ac:spMkLst>
              <pc:docMk/>
              <pc:sldMasterMk cId="3815387040" sldId="2147483809"/>
              <pc:sldLayoutMk cId="3485730379" sldId="2147483810"/>
              <ac:spMk id="9" creationId="{00000000-0000-0000-0000-000000000000}"/>
            </ac:spMkLst>
          </pc:spChg>
          <pc:spChg chg="add mod">
            <ac:chgData name="Grönroos Eveliina" userId="7453bd76-5868-4c43-8209-5b4bafbee417" providerId="ADAL" clId="{55B09D4D-0312-4C89-86D0-7EB6B203ED4A}" dt="2022-11-02T08:48:58.274" v="4"/>
            <ac:spMkLst>
              <pc:docMk/>
              <pc:sldMasterMk cId="3815387040" sldId="2147483809"/>
              <pc:sldLayoutMk cId="3485730379" sldId="2147483810"/>
              <ac:spMk id="12" creationId="{179BA482-1F1A-49B7-AE68-4181DA6CF618}"/>
            </ac:spMkLst>
          </pc:spChg>
          <pc:spChg chg="add mod">
            <ac:chgData name="Grönroos Eveliina" userId="7453bd76-5868-4c43-8209-5b4bafbee417" providerId="ADAL" clId="{55B09D4D-0312-4C89-86D0-7EB6B203ED4A}" dt="2022-11-02T08:48:58.274" v="4"/>
            <ac:spMkLst>
              <pc:docMk/>
              <pc:sldMasterMk cId="3815387040" sldId="2147483809"/>
              <pc:sldLayoutMk cId="3485730379" sldId="2147483810"/>
              <ac:spMk id="13" creationId="{AE30C109-1805-416F-ACB5-5AEADDE62889}"/>
            </ac:spMkLst>
          </pc:spChg>
        </pc:sldLayoutChg>
      </pc:sldMasterChg>
    </pc:docChg>
  </pc:docChgLst>
  <pc:docChgLst>
    <pc:chgData name="Grönroos Eveliina" userId="S::eveliina.gronroos@vtt.fi::7453bd76-5868-4c43-8209-5b4bafbee417" providerId="AD" clId="Web-{25F3A436-7C8F-4DF9-194A-D6E7B50BBDBA}"/>
    <pc:docChg chg="addSld">
      <pc:chgData name="Grönroos Eveliina" userId="S::eveliina.gronroos@vtt.fi::7453bd76-5868-4c43-8209-5b4bafbee417" providerId="AD" clId="Web-{25F3A436-7C8F-4DF9-194A-D6E7B50BBDBA}" dt="2023-04-18T12:18:13.242" v="0"/>
      <pc:docMkLst>
        <pc:docMk/>
      </pc:docMkLst>
      <pc:sldChg chg="new">
        <pc:chgData name="Grönroos Eveliina" userId="S::eveliina.gronroos@vtt.fi::7453bd76-5868-4c43-8209-5b4bafbee417" providerId="AD" clId="Web-{25F3A436-7C8F-4DF9-194A-D6E7B50BBDBA}" dt="2023-04-18T12:18:13.242" v="0"/>
        <pc:sldMkLst>
          <pc:docMk/>
          <pc:sldMk cId="1116258350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62D7-D501-40E7-9561-517F9E5F7DB4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0BBF-8662-4332-8394-B76EAE71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87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03A5E-37B9-4C0C-A2BC-D3187C60212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C89A4-D74B-45F7-A9A9-A0ED162DA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1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7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2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9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jpe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6816" y="2753894"/>
            <a:ext cx="4294343" cy="410410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876817" y="2325811"/>
            <a:ext cx="4315184" cy="453218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478" y="2401969"/>
            <a:ext cx="7590619" cy="1646302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rgbClr val="5E4A8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477" y="4168829"/>
            <a:ext cx="75906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757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3952" y="5325495"/>
            <a:ext cx="1214145" cy="365125"/>
          </a:xfrm>
        </p:spPr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  <a:latin typeface="+mj-lt"/>
                <a:ea typeface="Cambria" panose="02040503050406030204" pitchFamily="18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26396" y="1074897"/>
            <a:ext cx="1088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0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ustainable energy </a:t>
            </a:r>
            <a:r>
              <a:rPr lang="en-GB" sz="2800" b="1" dirty="0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0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ositive &amp; zero </a:t>
            </a:r>
            <a:r>
              <a:rPr lang="en-GB" sz="20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8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GB" sz="20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</a:t>
            </a:r>
            <a:r>
              <a:rPr lang="en-GB" sz="20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0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ommunitie</a:t>
            </a:r>
            <a:r>
              <a:rPr lang="en-GB" sz="28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fi-FI" sz="2800" dirty="0">
              <a:solidFill>
                <a:srgbClr val="5E4A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BDF63EC-A8F5-43D0-8879-A8E7339ADDB8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82" y="6153502"/>
            <a:ext cx="681314" cy="453886"/>
          </a:xfrm>
          <a:prstGeom prst="rect">
            <a:avLst/>
          </a:prstGeom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963A7619-1698-45FC-AE23-1C11220957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396" y="6133147"/>
            <a:ext cx="1169139" cy="395174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F61451B-51E5-44B4-B5DA-6429A4F16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27605" b="29114"/>
          <a:stretch/>
        </p:blipFill>
        <p:spPr>
          <a:xfrm>
            <a:off x="0" y="0"/>
            <a:ext cx="2737164" cy="1223115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AE30C109-1805-416F-ACB5-5AEADDE62889}"/>
              </a:ext>
            </a:extLst>
          </p:cNvPr>
          <p:cNvSpPr txBox="1"/>
          <p:nvPr userDrawn="1"/>
        </p:nvSpPr>
        <p:spPr>
          <a:xfrm>
            <a:off x="2095535" y="6153502"/>
            <a:ext cx="905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under Grant Agreement No. 864242</a:t>
            </a:r>
            <a:b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Topic: LC-SC3-SCC-1-2018-2019-2020: Smart Cities and Communities</a:t>
            </a:r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sole responsibility for the content of this publication lies with the authors. It does not necessarily reflect the opinion of the European Communities.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European Commission is not responsible for any use that may be made of the information contained therein.</a:t>
            </a:r>
          </a:p>
        </p:txBody>
      </p:sp>
    </p:spTree>
    <p:extLst>
      <p:ext uri="{BB962C8B-B14F-4D97-AF65-F5344CB8AC3E}">
        <p14:creationId xmlns:p14="http://schemas.microsoft.com/office/powerpoint/2010/main" val="3485730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6F4B1-084E-716F-37EE-7A47E13F799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  <a:alpha val="6467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9" name="Frame 8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51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E2466C3-77A3-4330-B107-35D2D1772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27605" b="29114"/>
          <a:stretch/>
        </p:blipFill>
        <p:spPr>
          <a:xfrm>
            <a:off x="0" y="55657"/>
            <a:ext cx="1886158" cy="842839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7BDF63EC-A8F5-43D0-8879-A8E7339ADDB8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82" y="6153502"/>
            <a:ext cx="681314" cy="453886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963A7619-1698-45FC-AE23-1C11220957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396" y="6133147"/>
            <a:ext cx="1169139" cy="395174"/>
          </a:xfrm>
          <a:prstGeom prst="rect">
            <a:avLst/>
          </a:prstGeom>
        </p:spPr>
      </p:pic>
      <p:sp>
        <p:nvSpPr>
          <p:cNvPr id="14" name="TextBox 5">
            <a:extLst>
              <a:ext uri="{FF2B5EF4-FFF2-40B4-BE49-F238E27FC236}">
                <a16:creationId xmlns:a16="http://schemas.microsoft.com/office/drawing/2014/main" id="{AE30C109-1805-416F-ACB5-5AEADDE62889}"/>
              </a:ext>
            </a:extLst>
          </p:cNvPr>
          <p:cNvSpPr txBox="1"/>
          <p:nvPr userDrawn="1"/>
        </p:nvSpPr>
        <p:spPr>
          <a:xfrm>
            <a:off x="2095535" y="6153502"/>
            <a:ext cx="905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under Grant Agreement No. 864242</a:t>
            </a:r>
            <a:b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Topic: LC-SC3-SCC-1-2018-2019-2020: Smart Cities and Communities</a:t>
            </a:r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sole responsibility for the content of this publication lies with the authors. It does not necessarily reflect the opinion of the European Communities.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European Commission is not responsible for any use that may be made of the information contained therein.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7BBEAA-2E97-A944-C068-FB9CF254DF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339" y="1602423"/>
            <a:ext cx="10454096" cy="1826581"/>
          </a:xfrm>
        </p:spPr>
        <p:txBody>
          <a:bodyPr anchor="b"/>
          <a:lstStyle>
            <a:lvl1pPr algn="l">
              <a:defRPr sz="4800" b="1" cap="none">
                <a:solidFill>
                  <a:srgbClr val="5F4B8B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88C01D6-8D12-5143-10D3-6AC085B534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8339" y="3429000"/>
            <a:ext cx="1045409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name of presenter / subtitle</a:t>
            </a:r>
          </a:p>
        </p:txBody>
      </p:sp>
    </p:spTree>
    <p:extLst>
      <p:ext uri="{BB962C8B-B14F-4D97-AF65-F5344CB8AC3E}">
        <p14:creationId xmlns:p14="http://schemas.microsoft.com/office/powerpoint/2010/main" val="66716454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4458" y="1488265"/>
            <a:ext cx="10851565" cy="4644881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460" y="595551"/>
            <a:ext cx="10851564" cy="780026"/>
          </a:xfrm>
        </p:spPr>
        <p:txBody>
          <a:bodyPr anchor="ctr"/>
          <a:lstStyle>
            <a:lvl1pPr>
              <a:defRPr b="1">
                <a:solidFill>
                  <a:srgbClr val="5F4B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ame 8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513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E2466C3-77A3-4330-B107-35D2D1772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27605" b="29114"/>
          <a:stretch/>
        </p:blipFill>
        <p:spPr>
          <a:xfrm>
            <a:off x="0" y="55657"/>
            <a:ext cx="1886158" cy="842839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7BDF63EC-A8F5-43D0-8879-A8E7339ADDB8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82" y="6153502"/>
            <a:ext cx="681314" cy="453886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963A7619-1698-45FC-AE23-1C11220957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396" y="6133147"/>
            <a:ext cx="1169139" cy="395174"/>
          </a:xfrm>
          <a:prstGeom prst="rect">
            <a:avLst/>
          </a:prstGeom>
        </p:spPr>
      </p:pic>
      <p:sp>
        <p:nvSpPr>
          <p:cNvPr id="14" name="TextBox 5">
            <a:extLst>
              <a:ext uri="{FF2B5EF4-FFF2-40B4-BE49-F238E27FC236}">
                <a16:creationId xmlns:a16="http://schemas.microsoft.com/office/drawing/2014/main" id="{AE30C109-1805-416F-ACB5-5AEADDE62889}"/>
              </a:ext>
            </a:extLst>
          </p:cNvPr>
          <p:cNvSpPr txBox="1"/>
          <p:nvPr userDrawn="1"/>
        </p:nvSpPr>
        <p:spPr>
          <a:xfrm>
            <a:off x="2095535" y="6153502"/>
            <a:ext cx="905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under Grant Agreement No. 864242</a:t>
            </a:r>
            <a:b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Topic: LC-SC3-SCC-1-2018-2019-2020: Smart Cities and Communities</a:t>
            </a:r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sole responsibility for the content of this publication lies with the authors. It does not necessarily reflect the opinion of the European Communities.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European Commission is not responsible for any use that may be made of the information contained therein.</a:t>
            </a:r>
          </a:p>
        </p:txBody>
      </p:sp>
    </p:spTree>
    <p:extLst>
      <p:ext uri="{BB962C8B-B14F-4D97-AF65-F5344CB8AC3E}">
        <p14:creationId xmlns:p14="http://schemas.microsoft.com/office/powerpoint/2010/main" val="57747927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with instruc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ame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513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45325C0-CD89-4522-B7EB-E4BF982798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t="29222" r="10720" b="34308"/>
          <a:stretch/>
        </p:blipFill>
        <p:spPr>
          <a:xfrm>
            <a:off x="160846" y="160161"/>
            <a:ext cx="1436350" cy="669577"/>
          </a:xfrm>
          <a:prstGeom prst="rect">
            <a:avLst/>
          </a:prstGeom>
          <a:ln w="38100">
            <a:noFill/>
          </a:ln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7BDF63EC-A8F5-43D0-8879-A8E7339ADDB8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82" y="6153502"/>
            <a:ext cx="681314" cy="45388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963A7619-1698-45FC-AE23-1C11220957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396" y="6133147"/>
            <a:ext cx="1169139" cy="395174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AE30C109-1805-416F-ACB5-5AEADDE62889}"/>
              </a:ext>
            </a:extLst>
          </p:cNvPr>
          <p:cNvSpPr txBox="1"/>
          <p:nvPr userDrawn="1"/>
        </p:nvSpPr>
        <p:spPr>
          <a:xfrm>
            <a:off x="2095535" y="6153502"/>
            <a:ext cx="905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under Grant Agreement No. 864242</a:t>
            </a:r>
            <a:b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Topic: LC-SC3-SCC-1-2018-2019-2020: Smart Cities and Communities</a:t>
            </a:r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sole responsibility for the content of this publication lies with the authors. It does not necessarily reflect the opinion of the European Communities.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European Commission is not responsible for any use that may be made of the information contained therein.</a:t>
            </a:r>
          </a:p>
        </p:txBody>
      </p:sp>
    </p:spTree>
    <p:extLst>
      <p:ext uri="{BB962C8B-B14F-4D97-AF65-F5344CB8AC3E}">
        <p14:creationId xmlns:p14="http://schemas.microsoft.com/office/powerpoint/2010/main" val="258578170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with instruc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03355" y="4021668"/>
            <a:ext cx="2967804" cy="2836333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9273819" y="3793067"/>
            <a:ext cx="2918181" cy="306493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5" name="Frame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513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576338" y="1450334"/>
            <a:ext cx="1953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chemeClr val="bg2"/>
                </a:solidFill>
                <a:effectLst/>
                <a:latin typeface="+mj-lt"/>
              </a:rPr>
              <a:t>@SPARCSeu</a:t>
            </a:r>
            <a:endParaRPr lang="en-GB" sz="28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2050" name="Picture 2" descr="Risultati immagini per twitter logo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249" y="1459924"/>
            <a:ext cx="620357" cy="5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isultati immagini per facebook logo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075" y="1482049"/>
            <a:ext cx="568236" cy="4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71939" y="1024905"/>
            <a:ext cx="3416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>
                <a:solidFill>
                  <a:schemeClr val="bg2"/>
                </a:solidFill>
              </a:rPr>
              <a:t>https://www.sparcs.info/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019166-0A8B-4364-B58C-D5FB0F1E968E}"/>
              </a:ext>
            </a:extLst>
          </p:cNvPr>
          <p:cNvSpPr txBox="1"/>
          <p:nvPr userDrawn="1"/>
        </p:nvSpPr>
        <p:spPr>
          <a:xfrm>
            <a:off x="3890081" y="315852"/>
            <a:ext cx="80735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4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ustainable energy </a:t>
            </a:r>
            <a:r>
              <a:rPr lang="en-GB" sz="3200" b="1" dirty="0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4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ositive &amp; zero </a:t>
            </a:r>
            <a:r>
              <a:rPr lang="en-GB" sz="24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2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GB" sz="24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</a:t>
            </a:r>
            <a:r>
              <a:rPr lang="en-GB" sz="2400" b="1" dirty="0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400" b="1" dirty="0" err="1">
                <a:solidFill>
                  <a:srgbClr val="7F70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ommunitie</a:t>
            </a:r>
            <a:r>
              <a:rPr lang="en-GB" sz="3200" b="1" dirty="0" err="1">
                <a:solidFill>
                  <a:srgbClr val="5E4A8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fi-FI" sz="3200" dirty="0">
              <a:solidFill>
                <a:srgbClr val="5E4A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193" y="1930587"/>
            <a:ext cx="1417611" cy="995494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8F11AC49-77F0-4850-96C6-41C2FD668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27605" b="29114"/>
          <a:stretch/>
        </p:blipFill>
        <p:spPr>
          <a:xfrm>
            <a:off x="0" y="55657"/>
            <a:ext cx="1886158" cy="842839"/>
          </a:xfrm>
          <a:prstGeom prst="rect">
            <a:avLst/>
          </a:prstGeom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7BDF63EC-A8F5-43D0-8879-A8E7339ADDB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82" y="6153502"/>
            <a:ext cx="681314" cy="453886"/>
          </a:xfrm>
          <a:prstGeom prst="rect">
            <a:avLst/>
          </a:prstGeom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963A7619-1698-45FC-AE23-1C11220957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396" y="6133147"/>
            <a:ext cx="1169139" cy="395174"/>
          </a:xfrm>
          <a:prstGeom prst="rect">
            <a:avLst/>
          </a:prstGeom>
        </p:spPr>
      </p:pic>
      <p:sp>
        <p:nvSpPr>
          <p:cNvPr id="26" name="TextBox 5">
            <a:extLst>
              <a:ext uri="{FF2B5EF4-FFF2-40B4-BE49-F238E27FC236}">
                <a16:creationId xmlns:a16="http://schemas.microsoft.com/office/drawing/2014/main" id="{AE30C109-1805-416F-ACB5-5AEADDE62889}"/>
              </a:ext>
            </a:extLst>
          </p:cNvPr>
          <p:cNvSpPr txBox="1"/>
          <p:nvPr userDrawn="1"/>
        </p:nvSpPr>
        <p:spPr>
          <a:xfrm>
            <a:off x="2095535" y="6153502"/>
            <a:ext cx="905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under Grant Agreement No. 864242</a:t>
            </a:r>
            <a:b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Topic: LC-SC3-SCC-1-2018-2019-2020: Smart Cities and Communities</a:t>
            </a:r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sole responsibility for the content of this publication lies with the authors. It does not necessarily reflect the opinion of the European Communities.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The European Commission is not responsible for any use that may be made of the information contained therein.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"/>
          <a:stretch/>
        </p:blipFill>
        <p:spPr>
          <a:xfrm>
            <a:off x="1850027" y="1942494"/>
            <a:ext cx="2079056" cy="11548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57" b="14525"/>
          <a:stretch/>
        </p:blipFill>
        <p:spPr>
          <a:xfrm>
            <a:off x="4012112" y="1878431"/>
            <a:ext cx="2119179" cy="9940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" t="-16521" r="15163" b="-1"/>
          <a:stretch/>
        </p:blipFill>
        <p:spPr>
          <a:xfrm>
            <a:off x="6133777" y="1777179"/>
            <a:ext cx="1653309" cy="11548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-11125" b="1"/>
          <a:stretch/>
        </p:blipFill>
        <p:spPr>
          <a:xfrm>
            <a:off x="7841959" y="1800942"/>
            <a:ext cx="1044675" cy="115480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2164" r="27623" b="-1"/>
          <a:stretch/>
        </p:blipFill>
        <p:spPr>
          <a:xfrm>
            <a:off x="8913788" y="1881877"/>
            <a:ext cx="851124" cy="103243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8"/>
          <a:stretch/>
        </p:blipFill>
        <p:spPr>
          <a:xfrm>
            <a:off x="512021" y="2983832"/>
            <a:ext cx="1576661" cy="8894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1305" y="2935705"/>
            <a:ext cx="1241659" cy="8721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4463" y="2954956"/>
            <a:ext cx="1482291" cy="81336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0756" y="2839451"/>
            <a:ext cx="943277" cy="91428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83140" y="2968809"/>
            <a:ext cx="1723398" cy="70648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4105" y="2945331"/>
            <a:ext cx="693019" cy="68339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641" y="3866027"/>
            <a:ext cx="2004805" cy="61934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6322" y="3858308"/>
            <a:ext cx="1605781" cy="5776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8171" y="3839160"/>
            <a:ext cx="1605781" cy="57760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1633" y="3801911"/>
            <a:ext cx="1605781" cy="7001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2728" y="3804778"/>
            <a:ext cx="1672725" cy="60315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818" y="4593804"/>
            <a:ext cx="1905802" cy="71226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2193" y="4565042"/>
            <a:ext cx="1414913" cy="62297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4109" y="4475750"/>
            <a:ext cx="1443790" cy="66414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7899" y="4302496"/>
            <a:ext cx="1366787" cy="103952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4980" y="4243858"/>
            <a:ext cx="1485369" cy="103952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9974" y="4202814"/>
            <a:ext cx="1485369" cy="103952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200" y="5284272"/>
            <a:ext cx="1485369" cy="84369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0941" y="5271312"/>
            <a:ext cx="1068405" cy="84369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3049" y="5343623"/>
            <a:ext cx="1823048" cy="69191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EC316DC-D7FB-4B7F-A4CF-F4AEBB6B3A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4333" y="5409400"/>
            <a:ext cx="1436433" cy="560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68" y="5380503"/>
            <a:ext cx="1486362" cy="52326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436" y="3136897"/>
            <a:ext cx="1435311" cy="33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0725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1" y="609600"/>
            <a:ext cx="10994887" cy="837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1590262"/>
            <a:ext cx="10994888" cy="445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5"/>
            <a:ext cx="1192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041365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>
                <a:solidFill>
                  <a:schemeClr val="tx1">
                    <a:lumMod val="50000"/>
                    <a:lumOff val="50000"/>
                  </a:schemeClr>
                </a:solidFill>
              </a:rPr>
              <a:t>Footer</a:t>
            </a:r>
            <a:endParaRPr lang="en-GB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2" r:id="rId2"/>
    <p:sldLayoutId id="2147483834" r:id="rId3"/>
    <p:sldLayoutId id="2147483817" r:id="rId4"/>
    <p:sldLayoutId id="2147483833" r:id="rId5"/>
  </p:sldLayoutIdLst>
  <p:transition spd="med">
    <p:fade/>
  </p:transition>
  <p:hf sldNum="0" hdr="0" dt="0"/>
  <p:txStyles>
    <p:titleStyle>
      <a:lvl1pPr algn="l" defTabSz="457200" rtl="0" eaLnBrk="1" latinLnBrk="0" hangingPunct="1">
        <a:spcBef>
          <a:spcPct val="0"/>
        </a:spcBef>
        <a:buNone/>
        <a:defRPr lang="en-US" sz="4400" kern="1200" dirty="0">
          <a:solidFill>
            <a:srgbClr val="7F70A3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5E4A8B"/>
        </a:buClr>
        <a:buSzPct val="80000"/>
        <a:buFont typeface="Wingdings 3" charset="2"/>
        <a:buChar char=""/>
        <a:defRPr sz="2400" kern="1200">
          <a:solidFill>
            <a:schemeClr val="accent5">
              <a:lumMod val="50000"/>
            </a:schemeClr>
          </a:solidFill>
          <a:latin typeface="+mj-lt"/>
          <a:ea typeface="Cambria" panose="02040503050406030204" pitchFamily="18" charset="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5E4A8B"/>
        </a:buClr>
        <a:buSzPct val="80000"/>
        <a:buFont typeface="Wingdings 3" charset="2"/>
        <a:buChar char=""/>
        <a:defRPr sz="2000" kern="1200">
          <a:solidFill>
            <a:schemeClr val="accent5">
              <a:lumMod val="50000"/>
            </a:schemeClr>
          </a:solidFill>
          <a:latin typeface="+mj-lt"/>
          <a:ea typeface="Cambria" panose="02040503050406030204" pitchFamily="18" charset="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5E4A8B"/>
        </a:buClr>
        <a:buSzPct val="80000"/>
        <a:buFont typeface="Wingdings 3" charset="2"/>
        <a:buChar char=""/>
        <a:defRPr sz="1800" kern="1200">
          <a:solidFill>
            <a:schemeClr val="accent5">
              <a:lumMod val="50000"/>
            </a:schemeClr>
          </a:solidFill>
          <a:latin typeface="+mj-lt"/>
          <a:ea typeface="Cambria" panose="02040503050406030204" pitchFamily="18" charset="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5E4A8B"/>
        </a:buClr>
        <a:buSzPct val="80000"/>
        <a:buFont typeface="Wingdings 3" charset="2"/>
        <a:buChar char=""/>
        <a:defRPr sz="1600" kern="1200">
          <a:solidFill>
            <a:schemeClr val="accent5">
              <a:lumMod val="50000"/>
            </a:schemeClr>
          </a:solidFill>
          <a:latin typeface="+mj-lt"/>
          <a:ea typeface="Cambria" panose="02040503050406030204" pitchFamily="18" charset="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5E4A8B"/>
        </a:buClr>
        <a:buSzPct val="80000"/>
        <a:buFont typeface="Wingdings 3" charset="2"/>
        <a:buChar char=""/>
        <a:defRPr sz="1600" kern="1200">
          <a:solidFill>
            <a:schemeClr val="accent5">
              <a:lumMod val="50000"/>
            </a:schemeClr>
          </a:solidFill>
          <a:latin typeface="+mj-lt"/>
          <a:ea typeface="Cambria" panose="02040503050406030204" pitchFamily="18" charset="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8314-A3C0-4DF1-8F8C-B581987FD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83E18-F6C0-46D5-B941-B12ACA7A9F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08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9FBFC7-02C4-A0A6-625A-AFDC458C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6C0169-E9A9-310C-B544-CAB3E8E5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114852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A204-0B0A-EAD2-5B7E-7571A943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E7885-7B08-A1AF-0B36-2893B8837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6026266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87258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26580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Facet">
  <a:themeElements>
    <a:clrScheme name="SPARCS colors">
      <a:dk1>
        <a:srgbClr val="3F3F3F"/>
      </a:dk1>
      <a:lt1>
        <a:srgbClr val="FFFFFF"/>
      </a:lt1>
      <a:dk2>
        <a:srgbClr val="FF5252"/>
      </a:dk2>
      <a:lt2>
        <a:srgbClr val="5F4B8B"/>
      </a:lt2>
      <a:accent1>
        <a:srgbClr val="FF5252"/>
      </a:accent1>
      <a:accent2>
        <a:srgbClr val="5F4B8B"/>
      </a:accent2>
      <a:accent3>
        <a:srgbClr val="3F3F3F"/>
      </a:accent3>
      <a:accent4>
        <a:srgbClr val="FFB9B9"/>
      </a:accent4>
      <a:accent5>
        <a:srgbClr val="918485"/>
      </a:accent5>
      <a:accent6>
        <a:srgbClr val="855D5D"/>
      </a:accent6>
      <a:hlink>
        <a:srgbClr val="5F4B8B"/>
      </a:hlink>
      <a:folHlink>
        <a:srgbClr val="FF5252"/>
      </a:folHlink>
    </a:clrScheme>
    <a:fontScheme name="SPARCS fonts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CS_PowerPoint_Template_WideScreeen.potx" id="{6DCE96CA-8C71-4BE5-BC59-B8A4D81DFEB4}" vid="{58608F89-5F3E-4465-BFA9-C1098232E0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140213E45C04DB337B45E1DDB3049" ma:contentTypeVersion="16" ma:contentTypeDescription="Create a new document." ma:contentTypeScope="" ma:versionID="e3aa3c970a39e9ad0cccef7eb897346f">
  <xsd:schema xmlns:xsd="http://www.w3.org/2001/XMLSchema" xmlns:xs="http://www.w3.org/2001/XMLSchema" xmlns:p="http://schemas.microsoft.com/office/2006/metadata/properties" xmlns:ns2="4f57612e-3745-4d6c-97c0-ddd131106728" xmlns:ns3="5785775e-83b5-4267-bc67-5f0565b73416" xmlns:ns4="b9c4644f-b87d-45e1-ba85-805c3ecc1a60" targetNamespace="http://schemas.microsoft.com/office/2006/metadata/properties" ma:root="true" ma:fieldsID="0a8472cad4e0dc7c3b2ff5024f584c7c" ns2:_="" ns3:_="" ns4:_="">
    <xsd:import namespace="4f57612e-3745-4d6c-97c0-ddd131106728"/>
    <xsd:import namespace="5785775e-83b5-4267-bc67-5f0565b73416"/>
    <xsd:import namespace="b9c4644f-b87d-45e1-ba85-805c3ecc1a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7612e-3745-4d6c-97c0-ddd131106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220a57-3561-4c6c-81d9-ab175e5725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5775e-83b5-4267-bc67-5f0565b73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4644f-b87d-45e1-ba85-805c3ecc1a6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8fa39d45-e0d0-4b00-83b5-9036fa925727}" ma:internalName="TaxCatchAll" ma:showField="CatchAllData" ma:web="5785775e-83b5-4267-bc67-5f0565b734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57612e-3745-4d6c-97c0-ddd131106728">
      <Terms xmlns="http://schemas.microsoft.com/office/infopath/2007/PartnerControls"/>
    </lcf76f155ced4ddcb4097134ff3c332f>
    <TaxCatchAll xmlns="b9c4644f-b87d-45e1-ba85-805c3ecc1a60" xsi:nil="true"/>
  </documentManagement>
</p:properties>
</file>

<file path=customXml/itemProps1.xml><?xml version="1.0" encoding="utf-8"?>
<ds:datastoreItem xmlns:ds="http://schemas.openxmlformats.org/officeDocument/2006/customXml" ds:itemID="{4D62342E-10B9-4D4C-97FD-C32E4CAF53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CA13D0-F8CE-438B-8E69-E32ECBF78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7612e-3745-4d6c-97c0-ddd131106728"/>
    <ds:schemaRef ds:uri="5785775e-83b5-4267-bc67-5f0565b73416"/>
    <ds:schemaRef ds:uri="b9c4644f-b87d-45e1-ba85-805c3ecc1a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A37686-B7CD-40F2-A36E-1FD7DFB6EA22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4f57612e-3745-4d6c-97c0-ddd131106728"/>
    <ds:schemaRef ds:uri="http://schemas.microsoft.com/office/infopath/2007/PartnerControls"/>
    <ds:schemaRef ds:uri="http://schemas.openxmlformats.org/package/2006/metadata/core-properties"/>
    <ds:schemaRef ds:uri="b9c4644f-b87d-45e1-ba85-805c3ecc1a60"/>
    <ds:schemaRef ds:uri="5785775e-83b5-4267-bc67-5f0565b7341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SPARCS_PowerPoint_Template_WideScreen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 3</vt:lpstr>
      <vt:lpstr>1_Facet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GOPA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Gospodinova, Vladislava</dc:creator>
  <cp:lastModifiedBy>Cochaux, Caroline</cp:lastModifiedBy>
  <cp:revision>19</cp:revision>
  <dcterms:created xsi:type="dcterms:W3CDTF">2023-02-21T09:06:29Z</dcterms:created>
  <dcterms:modified xsi:type="dcterms:W3CDTF">2023-11-22T13:04:00Z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0x010100DA1140213E45C04DB337B45E1DDB3049</vt:lpwstr>
  </property>
  <property fmtid="{D5CDD505-2E9C-101B-9397-08002B2CF9AE}" pid="3" name="MediaServiceImageTags">
    <vt:lpwstr/>
  </property>
</Properties>
</file>